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6" r:id="rId4"/>
    <p:sldId id="258" r:id="rId5"/>
    <p:sldId id="265" r:id="rId6"/>
    <p:sldId id="259" r:id="rId7"/>
    <p:sldId id="267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5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1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57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8969E7-1D5F-487A-B608-F230C6FE8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6422839-31BA-4192-A010-A5A6C61E8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F7FAFE-98FD-493D-BE98-92606FB9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616A44-4732-4048-BB1F-6FD40383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9913EF-04C3-45A9-8737-F333D544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481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5F5FB8-87E5-4F53-BB47-6C051316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3563E1-CC61-45AE-9CC1-461EB061F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3565C4-10FC-4D2B-B18D-28D07AB8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6CD467-80F6-4DFD-BC8E-DCA442A4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C1CB5F-5E72-43F9-B64B-DD1EFA2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511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5D19D4-FF24-4017-8C2A-28E8C605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9C89D2-7110-45A8-88E7-33A3C57E5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74B55D-85CA-4583-BCED-B1976D47D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3EF5DD-38CB-4F70-AF80-198C079E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845D33-02D3-4C6D-992E-C93F1805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806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2B19B4-C882-4032-85BE-DC92360D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15DADF-B36C-4F79-A672-F8E28719F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430F65A-F889-48C7-8656-01EAC1A4B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D936DB-1382-45CF-A4B3-50B96BB09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648E154-649C-4013-A03A-112A4AD78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A270763-046E-412A-B8E9-74F9F95E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34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BAA189-6074-4071-B556-F6D91BA00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496688A-A7E1-4C95-A220-7FB6FD262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F0918A-E3BC-4303-8960-AFC5197E7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805F6D-8845-4EC0-B998-A44EAA6D3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070198F-B8D4-4D2A-B37D-6846BC622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C6C1DEE-FA93-417C-A24D-F8D86F1F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240ABF7-07B7-4601-B3C8-64E5C0E8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C4212AA-82F7-4C34-A8FF-9D68730D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20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B9F116-CBB3-4236-8641-400D750D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AB10202-CC56-4E60-9FB1-10BF4EDA9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0E574FA-4B9E-4777-846F-D3F619D1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2ADB722-26A9-4F91-9965-A0C3CF48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31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5C80FDD-FFF6-4969-A096-CDE99A38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A0EA60F-DF74-4282-A1EE-A6036D50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82D30DC-FD2C-46E0-91E5-5EF1349B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63F5FC-31A0-4ECD-A97B-BB5AA151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B91534-DB8D-46F3-A066-D499023EC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32EDCA8-8D0D-41F3-92E7-7E1BFEBF0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6E8C0-6445-49E7-BB69-7A53A131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57CDDC-FCFF-4DF8-83AB-4229A318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45C3898-3B25-481D-BD5F-03D4A4DF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2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0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786003-8862-4A26-B879-B5A4ECB73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2D27129-6B93-4729-A09F-69C5A0E19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AAAE037-3FE4-4DCE-BAD0-0CFF72A18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20E5263-E413-4F9C-AA3A-1A665440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51A1C0-0DF4-440D-BB9E-781C4FE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366E389-DB1F-426D-B57C-2456C7CC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46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B7E0F3-0F41-401A-ABE1-22D34E9D2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0A0AF12-0F02-4623-BFE8-82FC6E07F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D67D23-E33F-476A-BF3F-6F8836EC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C8CB1C-25FD-48E9-9E8A-97AC1797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271C81-A72B-4562-A48B-5CA99B16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41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885A576-EA29-4C12-8903-A7051D2E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76A91F-3337-40BB-9751-DCF95DBFD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E0A489-4C0D-473A-9701-62CD1B04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94AFD88-BFDA-4403-A6D2-C0984FF6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7993DD-BE2C-46CA-A815-43AF7AEF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5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0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3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6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3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1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D9A14-13D5-4EDD-89D2-CD98614B6375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C87F-7E34-4064-AEE9-A85FDDA48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7426F9D-7F38-497B-91F2-671522F7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E360781-0C40-47C5-B4A3-C6A046D37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D320B3-B4D5-452F-8A0B-851BF011A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251A9-6011-47AD-9E65-53E6E0B7B8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6AB077-B3A2-4D06-BCDA-2D97F9786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F2F662-F957-4890-B4A4-8BE533650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987D0-339C-4000-B82D-242F057171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0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888432" y="1859340"/>
            <a:ext cx="8415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LUYỆN NGHỊ LUẬN XÃ HỘI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7)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6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571441" y="2438520"/>
            <a:ext cx="8415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796993" y="1789098"/>
            <a:ext cx="84151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  <a:p>
            <a:pPr marL="742950" indent="-742950">
              <a:buAutoNum type="arabicPeriod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7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559249" y="1865496"/>
            <a:ext cx="84151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DẪN, ĐỊNH HƯỚNG</a:t>
            </a:r>
          </a:p>
        </p:txBody>
      </p:sp>
    </p:spTree>
    <p:extLst>
      <p:ext uri="{BB962C8B-B14F-4D97-AF65-F5344CB8AC3E}">
        <p14:creationId xmlns:p14="http://schemas.microsoft.com/office/powerpoint/2010/main" val="12070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455313" y="901708"/>
            <a:ext cx="841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LÝ THUYẾT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6257" y="1548039"/>
            <a:ext cx="971750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en-US" sz="36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5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455313" y="901708"/>
            <a:ext cx="841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7247" y="1541413"/>
            <a:ext cx="97175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d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?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Ở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SGK/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indent="-742950" algn="just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 marL="742950" indent="-742950" algn="just">
              <a:buFontTx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81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549029" y="838747"/>
            <a:ext cx="841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</a:t>
            </a:r>
          </a:p>
        </p:txBody>
      </p:sp>
      <p:sp>
        <p:nvSpPr>
          <p:cNvPr id="6" name="Rectangle 5"/>
          <p:cNvSpPr/>
          <p:nvPr/>
        </p:nvSpPr>
        <p:spPr>
          <a:xfrm>
            <a:off x="1463040" y="1432427"/>
            <a:ext cx="9387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7 .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0042" y="2307805"/>
            <a:ext cx="89519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3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761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393532" y="1296429"/>
            <a:ext cx="841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VIẾT ĐOẠN VĂN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8163" y="2086604"/>
            <a:ext cx="98287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83.</a:t>
            </a:r>
          </a:p>
          <a:p>
            <a:pPr marL="571500" indent="-571500" algn="just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en-US" sz="36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3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4BF7C61-2168-4EFF-811D-4AA9FDAB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463429" y="970697"/>
            <a:ext cx="841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LUYỆN TẬP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E01875-477C-41A0-8857-FA86594C9BD4}"/>
              </a:ext>
            </a:extLst>
          </p:cNvPr>
          <p:cNvSpPr txBox="1"/>
          <p:nvPr/>
        </p:nvSpPr>
        <p:spPr>
          <a:xfrm>
            <a:off x="1463430" y="1617028"/>
            <a:ext cx="87349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MB,TB, KB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343</Words>
  <Application>Microsoft Office PowerPoint</Application>
  <PresentationFormat>Custom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Htp</cp:lastModifiedBy>
  <cp:revision>9</cp:revision>
  <dcterms:created xsi:type="dcterms:W3CDTF">2021-09-01T16:40:31Z</dcterms:created>
  <dcterms:modified xsi:type="dcterms:W3CDTF">2021-10-20T13:48:05Z</dcterms:modified>
</cp:coreProperties>
</file>